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742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819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864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8122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2273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5779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259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29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1804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76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66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8F67E-161E-44EE-B1EF-5F58C37985CF}" type="datetimeFigureOut">
              <a:rPr lang="en-GB" smtClean="0"/>
              <a:t>12/02/2018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05D2D-1904-43A8-96D3-B576CED592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256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4DB89-3B66-40D2-8951-F4B2B86932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Lab 1a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7F7F6B-739B-4292-9C9B-741A09DE45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https://etc.jerl.im/2030lab1b.pptx</a:t>
            </a:r>
          </a:p>
        </p:txBody>
      </p:sp>
    </p:spTree>
    <p:extLst>
      <p:ext uri="{BB962C8B-B14F-4D97-AF65-F5344CB8AC3E}">
        <p14:creationId xmlns:p14="http://schemas.microsoft.com/office/powerpoint/2010/main" val="2678554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37F63-CE22-448F-ADD9-DA8CEA191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Extra – Multiple waiting customers?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88D4F7-8F15-4406-BDE4-F7B0C8799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901" y="1825625"/>
            <a:ext cx="6208197" cy="4351338"/>
          </a:xfrm>
        </p:spPr>
      </p:pic>
    </p:spTree>
    <p:extLst>
      <p:ext uri="{BB962C8B-B14F-4D97-AF65-F5344CB8AC3E}">
        <p14:creationId xmlns:p14="http://schemas.microsoft.com/office/powerpoint/2010/main" val="3398871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6A1D-2F7D-4EA7-A87D-52F991A09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A73ED9-8B7E-4C4B-B82A-4991D5DE05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126"/>
            <a:ext cx="9167811" cy="6425738"/>
          </a:xfrm>
        </p:spPr>
      </p:pic>
    </p:spTree>
    <p:extLst>
      <p:ext uri="{BB962C8B-B14F-4D97-AF65-F5344CB8AC3E}">
        <p14:creationId xmlns:p14="http://schemas.microsoft.com/office/powerpoint/2010/main" val="4172931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3E099-5834-4DE2-BF07-E79E17E7C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Continuation to lab 1b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BB43B-7F28-4F6B-9657-9C8F6459E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Just change </a:t>
            </a:r>
            <a:r>
              <a:rPr lang="en-GB" dirty="0" err="1"/>
              <a:t>CustomerArriveEvent</a:t>
            </a:r>
            <a:r>
              <a:rPr lang="en-GB" dirty="0"/>
              <a:t> to handle multiple servers if not already done</a:t>
            </a:r>
          </a:p>
          <a:p>
            <a:r>
              <a:rPr lang="en-GB" dirty="0"/>
              <a:t>Done!</a:t>
            </a:r>
          </a:p>
        </p:txBody>
      </p:sp>
    </p:spTree>
    <p:extLst>
      <p:ext uri="{BB962C8B-B14F-4D97-AF65-F5344CB8AC3E}">
        <p14:creationId xmlns:p14="http://schemas.microsoft.com/office/powerpoint/2010/main" val="3347938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6CF83-D4E9-4F8D-826F-9A7A1A1CC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Extra – Comments &amp; </a:t>
            </a:r>
            <a:r>
              <a:rPr lang="en-GB" dirty="0" err="1"/>
              <a:t>Javadocs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16E3B-6762-4B6D-B049-0587DD186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u="sng" dirty="0"/>
              <a:t>Not important for this lab (Ungraded)</a:t>
            </a:r>
          </a:p>
          <a:p>
            <a:r>
              <a:rPr lang="en-GB" dirty="0"/>
              <a:t>Useful for future labs</a:t>
            </a:r>
          </a:p>
          <a:p>
            <a:r>
              <a:rPr lang="en-GB" dirty="0"/>
              <a:t>Sublime Text – </a:t>
            </a:r>
            <a:r>
              <a:rPr lang="en-GB" dirty="0" err="1"/>
              <a:t>DocBlockr</a:t>
            </a:r>
            <a:r>
              <a:rPr lang="en-GB" dirty="0"/>
              <a:t> plugin</a:t>
            </a:r>
          </a:p>
          <a:p>
            <a:pPr lvl="1"/>
            <a:r>
              <a:rPr lang="en-GB" dirty="0"/>
              <a:t>Type /** [tab] to auto-template</a:t>
            </a:r>
          </a:p>
        </p:txBody>
      </p:sp>
    </p:spTree>
    <p:extLst>
      <p:ext uri="{BB962C8B-B14F-4D97-AF65-F5344CB8AC3E}">
        <p14:creationId xmlns:p14="http://schemas.microsoft.com/office/powerpoint/2010/main" val="1439220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797FF-8D70-4CAC-9708-EC257079A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Map out “real world” scenario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692B02-0035-449C-B028-B504A9F0D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64" t="19750" r="30897" b="34019"/>
          <a:stretch/>
        </p:blipFill>
        <p:spPr>
          <a:xfrm>
            <a:off x="1161011" y="1482870"/>
            <a:ext cx="5827223" cy="4623567"/>
          </a:xfrm>
        </p:spPr>
      </p:pic>
    </p:spTree>
    <p:extLst>
      <p:ext uri="{BB962C8B-B14F-4D97-AF65-F5344CB8AC3E}">
        <p14:creationId xmlns:p14="http://schemas.microsoft.com/office/powerpoint/2010/main" val="3148378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F92F-9A35-4B2F-89F3-41347E7F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 converting to classes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BD1B6E-39B4-486F-8ABD-E4600712AE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901" y="1825625"/>
            <a:ext cx="6208197" cy="4351338"/>
          </a:xfrm>
        </p:spPr>
      </p:pic>
    </p:spTree>
    <p:extLst>
      <p:ext uri="{BB962C8B-B14F-4D97-AF65-F5344CB8AC3E}">
        <p14:creationId xmlns:p14="http://schemas.microsoft.com/office/powerpoint/2010/main" val="3584075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8A245-C05F-4453-B47E-83C25F0D2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variables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DD36C9-9768-445A-85D5-EDB115E7F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901" y="1825625"/>
            <a:ext cx="6208197" cy="4351338"/>
          </a:xfrm>
        </p:spPr>
      </p:pic>
    </p:spTree>
    <p:extLst>
      <p:ext uri="{BB962C8B-B14F-4D97-AF65-F5344CB8AC3E}">
        <p14:creationId xmlns:p14="http://schemas.microsoft.com/office/powerpoint/2010/main" val="703875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D05F9-E527-4776-8D05-ABF444DBF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Multiple servers / static ID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3C55B4-5DED-4063-BCF0-9C2ABA84CC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901" y="1825625"/>
            <a:ext cx="6208197" cy="4351338"/>
          </a:xfrm>
        </p:spPr>
      </p:pic>
    </p:spTree>
    <p:extLst>
      <p:ext uri="{BB962C8B-B14F-4D97-AF65-F5344CB8AC3E}">
        <p14:creationId xmlns:p14="http://schemas.microsoft.com/office/powerpoint/2010/main" val="2503146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4FA6B-F019-470C-AC99-54E40BDE7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Think about events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42B2041-4E21-4FB8-846E-F2CF2A538E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901" y="1825625"/>
            <a:ext cx="6208197" cy="4351338"/>
          </a:xfrm>
        </p:spPr>
      </p:pic>
    </p:spTree>
    <p:extLst>
      <p:ext uri="{BB962C8B-B14F-4D97-AF65-F5344CB8AC3E}">
        <p14:creationId xmlns:p14="http://schemas.microsoft.com/office/powerpoint/2010/main" val="530082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83FCB-06FB-4E58-B64D-D38093FDB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Customer Arrive Event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DA4C8BF-B039-43B1-AAAE-168D73E00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901" y="1825625"/>
            <a:ext cx="6208197" cy="4351338"/>
          </a:xfrm>
        </p:spPr>
      </p:pic>
    </p:spTree>
    <p:extLst>
      <p:ext uri="{BB962C8B-B14F-4D97-AF65-F5344CB8AC3E}">
        <p14:creationId xmlns:p14="http://schemas.microsoft.com/office/powerpoint/2010/main" val="3899999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83FCB-06FB-4E58-B64D-D38093FDB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Customer Done Event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633BB8B-FDDB-4012-A5F3-BF5D02C8A8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901" y="1825625"/>
            <a:ext cx="6208197" cy="4351338"/>
          </a:xfrm>
        </p:spPr>
      </p:pic>
    </p:spTree>
    <p:extLst>
      <p:ext uri="{BB962C8B-B14F-4D97-AF65-F5344CB8AC3E}">
        <p14:creationId xmlns:p14="http://schemas.microsoft.com/office/powerpoint/2010/main" val="1806118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67C13-7C37-452A-B709-6371174E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734EE7-9BB4-4EEA-8491-C34977D8B3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901" y="1825625"/>
            <a:ext cx="6208197" cy="4351338"/>
          </a:xfrm>
        </p:spPr>
      </p:pic>
    </p:spTree>
    <p:extLst>
      <p:ext uri="{BB962C8B-B14F-4D97-AF65-F5344CB8AC3E}">
        <p14:creationId xmlns:p14="http://schemas.microsoft.com/office/powerpoint/2010/main" val="3229508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94</Words>
  <Application>Microsoft Office PowerPoint</Application>
  <PresentationFormat>On-screen Show (4:3)</PresentationFormat>
  <Paragraphs>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Lab 1a Solution</vt:lpstr>
      <vt:lpstr>Map out “real world” scenario</vt:lpstr>
      <vt:lpstr>Start converting to classes</vt:lpstr>
      <vt:lpstr>Add variables</vt:lpstr>
      <vt:lpstr>Multiple servers / static ID</vt:lpstr>
      <vt:lpstr>Think about events</vt:lpstr>
      <vt:lpstr>Customer Arrive Event</vt:lpstr>
      <vt:lpstr>Customer Done Event</vt:lpstr>
      <vt:lpstr>Statistics</vt:lpstr>
      <vt:lpstr>Extra – Multiple waiting customers?</vt:lpstr>
      <vt:lpstr>PowerPoint Presentation</vt:lpstr>
      <vt:lpstr>Continuation to lab 1b</vt:lpstr>
      <vt:lpstr>Extra – Comments &amp; Javadocs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1a Solution</dc:title>
  <dc:creator>s10122326@connect.np.edu.sg</dc:creator>
  <cp:lastModifiedBy>s10122326@connect.np.edu.sg</cp:lastModifiedBy>
  <cp:revision>7</cp:revision>
  <dcterms:created xsi:type="dcterms:W3CDTF">2018-02-12T14:51:48Z</dcterms:created>
  <dcterms:modified xsi:type="dcterms:W3CDTF">2018-02-12T15:46:34Z</dcterms:modified>
</cp:coreProperties>
</file>

<file path=docProps/thumbnail.jpeg>
</file>